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EBD73E-65C6-4FFD-8694-17A44A76198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DBD38C-277C-4CA7-884F-89ED69B86B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космос 2\млечный пу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20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космос 2\непт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5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космос 2\плу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932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космос презентации\Virgo-Hydra-Libra-Corvus-Leo-1024x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724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дмин\Desktop\космос 2\геркуле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16" y="3573016"/>
            <a:ext cx="36724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\Desktop\космос 2\скорпи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052736"/>
            <a:ext cx="4536504" cy="43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дмин\Desktop\космос 2\д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ki.iteach.ru/images/7/7f/%D0%9A%D0%BE%D1%81%D0%BC%D0%BE%D1%81_%D0%9F._%D0%98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72808" cy="51845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13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космос 2\Merc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космос 2\вен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3"/>
            <a:ext cx="8280920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космос 2\зем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космос 2\мар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772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космос 2\юпите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4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космос 2\сатур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космос 2\у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2016-04-07T11:52:19Z</dcterms:created>
  <dcterms:modified xsi:type="dcterms:W3CDTF">2016-04-10T18:59:14Z</dcterms:modified>
</cp:coreProperties>
</file>